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5DC0D-D0CC-40C5-A463-B8DFD9C9814A}" type="datetimeFigureOut">
              <a:rPr lang="es-ES" smtClean="0"/>
              <a:pPr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E1BDA-F4B4-4B29-B451-B854C999A52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stacion Mobil El Bosq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3657600" y="3110459"/>
            <a:ext cx="4542020" cy="921895"/>
          </a:xfrm>
          <a:custGeom>
            <a:avLst/>
            <a:gdLst>
              <a:gd name="connsiteX0" fmla="*/ 4542020 w 4542020"/>
              <a:gd name="connsiteY0" fmla="*/ 921895 h 921895"/>
              <a:gd name="connsiteX1" fmla="*/ 2263515 w 4542020"/>
              <a:gd name="connsiteY1" fmla="*/ 37475 h 921895"/>
              <a:gd name="connsiteX2" fmla="*/ 0 w 4542020"/>
              <a:gd name="connsiteY2" fmla="*/ 697043 h 921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42020" h="921895">
                <a:moveTo>
                  <a:pt x="4542020" y="921895"/>
                </a:moveTo>
                <a:cubicBezTo>
                  <a:pt x="3781269" y="498422"/>
                  <a:pt x="3020518" y="74950"/>
                  <a:pt x="2263515" y="37475"/>
                </a:cubicBezTo>
                <a:cubicBezTo>
                  <a:pt x="1506512" y="0"/>
                  <a:pt x="377252" y="587115"/>
                  <a:pt x="0" y="697043"/>
                </a:cubicBezTo>
              </a:path>
            </a:pathLst>
          </a:custGeom>
          <a:ln w="5715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reeform 15"/>
          <p:cNvSpPr/>
          <p:nvPr/>
        </p:nvSpPr>
        <p:spPr>
          <a:xfrm>
            <a:off x="611560" y="3430250"/>
            <a:ext cx="2848131" cy="377252"/>
          </a:xfrm>
          <a:custGeom>
            <a:avLst/>
            <a:gdLst>
              <a:gd name="connsiteX0" fmla="*/ 0 w 2848131"/>
              <a:gd name="connsiteY0" fmla="*/ 377252 h 377252"/>
              <a:gd name="connsiteX1" fmla="*/ 1424065 w 2848131"/>
              <a:gd name="connsiteY1" fmla="*/ 2498 h 377252"/>
              <a:gd name="connsiteX2" fmla="*/ 2848131 w 2848131"/>
              <a:gd name="connsiteY2" fmla="*/ 362261 h 37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48131" h="377252">
                <a:moveTo>
                  <a:pt x="0" y="377252"/>
                </a:moveTo>
                <a:cubicBezTo>
                  <a:pt x="474688" y="191124"/>
                  <a:pt x="949377" y="4996"/>
                  <a:pt x="1424065" y="2498"/>
                </a:cubicBezTo>
                <a:cubicBezTo>
                  <a:pt x="1898753" y="0"/>
                  <a:pt x="2373442" y="181130"/>
                  <a:pt x="2848131" y="362261"/>
                </a:cubicBezTo>
              </a:path>
            </a:pathLst>
          </a:custGeom>
          <a:ln w="5715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angle 16"/>
          <p:cNvSpPr/>
          <p:nvPr/>
        </p:nvSpPr>
        <p:spPr>
          <a:xfrm>
            <a:off x="3446910" y="3645024"/>
            <a:ext cx="21602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angle 17"/>
          <p:cNvSpPr/>
          <p:nvPr/>
        </p:nvSpPr>
        <p:spPr>
          <a:xfrm>
            <a:off x="539552" y="3645024"/>
            <a:ext cx="216024" cy="288032"/>
          </a:xfrm>
          <a:prstGeom prst="rect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angle 18"/>
          <p:cNvSpPr/>
          <p:nvPr/>
        </p:nvSpPr>
        <p:spPr>
          <a:xfrm>
            <a:off x="8028384" y="3861048"/>
            <a:ext cx="216024" cy="288032"/>
          </a:xfrm>
          <a:prstGeom prst="rect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TextBox 19"/>
          <p:cNvSpPr txBox="1"/>
          <p:nvPr/>
        </p:nvSpPr>
        <p:spPr>
          <a:xfrm>
            <a:off x="323528" y="260648"/>
            <a:ext cx="2880320" cy="92333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Ubicación del concentrador de datos dentro de las oficinas, detrás de la vitrina.</a:t>
            </a:r>
            <a:endParaRPr lang="es-ES" b="1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>
            <a:stCxn id="20" idx="2"/>
            <a:endCxn id="17" idx="0"/>
          </p:cNvCxnSpPr>
          <p:nvPr/>
        </p:nvCxnSpPr>
        <p:spPr>
          <a:xfrm>
            <a:off x="1763688" y="1183978"/>
            <a:ext cx="1791234" cy="2461046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43608" y="6021288"/>
            <a:ext cx="2088232" cy="6463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Teclado + Impresora #1 y #2</a:t>
            </a:r>
            <a:endParaRPr lang="es-ES" b="1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>
            <a:stCxn id="23" idx="0"/>
            <a:endCxn id="18" idx="2"/>
          </p:cNvCxnSpPr>
          <p:nvPr/>
        </p:nvCxnSpPr>
        <p:spPr>
          <a:xfrm flipH="1" flipV="1">
            <a:off x="647564" y="3933056"/>
            <a:ext cx="1440160" cy="2088232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3" idx="0"/>
            <a:endCxn id="19" idx="2"/>
          </p:cNvCxnSpPr>
          <p:nvPr/>
        </p:nvCxnSpPr>
        <p:spPr>
          <a:xfrm flipV="1">
            <a:off x="2087724" y="4149080"/>
            <a:ext cx="6048672" cy="187220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rtidor nue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98064" y="1224136"/>
            <a:ext cx="4245936" cy="5661248"/>
          </a:xfrm>
          <a:prstGeom prst="rect">
            <a:avLst/>
          </a:prstGeom>
        </p:spPr>
      </p:pic>
      <p:pic>
        <p:nvPicPr>
          <p:cNvPr id="6" name="Picture 5" descr="Surtidor vie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24136"/>
            <a:ext cx="4245936" cy="5661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982469"/>
            <a:ext cx="3456384" cy="92333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3 </a:t>
            </a:r>
            <a:r>
              <a:rPr lang="es-ES" b="1" dirty="0" smtClean="0">
                <a:solidFill>
                  <a:schemeClr val="bg1"/>
                </a:solidFill>
              </a:rPr>
              <a:t>surtidores</a:t>
            </a:r>
          </a:p>
          <a:p>
            <a:pPr algn="ctr"/>
            <a:r>
              <a:rPr lang="es-ES" b="1" dirty="0" err="1" smtClean="0">
                <a:solidFill>
                  <a:schemeClr val="bg1"/>
                </a:solidFill>
              </a:rPr>
              <a:t>Gilbarco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Encore</a:t>
            </a:r>
            <a:r>
              <a:rPr lang="es-ES" b="1" dirty="0" smtClean="0">
                <a:solidFill>
                  <a:schemeClr val="bg1"/>
                </a:solidFill>
              </a:rPr>
              <a:t> 500 </a:t>
            </a:r>
          </a:p>
          <a:p>
            <a:pPr algn="ctr"/>
            <a:r>
              <a:rPr lang="es-ES" b="1" dirty="0" smtClean="0">
                <a:solidFill>
                  <a:schemeClr val="bg1"/>
                </a:solidFill>
              </a:rPr>
              <a:t>Modelo NA1</a:t>
            </a:r>
            <a:endParaRPr lang="es-ES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16632"/>
            <a:ext cx="3062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/>
              <a:t>Surtidores actuales:</a:t>
            </a:r>
          </a:p>
          <a:p>
            <a:r>
              <a:rPr lang="es-ES" sz="1600" dirty="0" smtClean="0"/>
              <a:t>2 islas, 4 surtidores (2 en cada isla)</a:t>
            </a:r>
            <a:endParaRPr lang="es-E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980728"/>
            <a:ext cx="3456384" cy="92333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1 </a:t>
            </a:r>
            <a:r>
              <a:rPr lang="es-ES" b="1" dirty="0" smtClean="0">
                <a:solidFill>
                  <a:schemeClr val="bg1"/>
                </a:solidFill>
              </a:rPr>
              <a:t>surtidor</a:t>
            </a:r>
          </a:p>
          <a:p>
            <a:pPr algn="ctr"/>
            <a:r>
              <a:rPr lang="es-ES" b="1" dirty="0" err="1" smtClean="0">
                <a:solidFill>
                  <a:schemeClr val="bg1"/>
                </a:solidFill>
              </a:rPr>
              <a:t>Gilbarco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Encore</a:t>
            </a:r>
            <a:r>
              <a:rPr lang="es-ES" b="1" dirty="0" smtClean="0">
                <a:solidFill>
                  <a:schemeClr val="bg1"/>
                </a:solidFill>
              </a:rPr>
              <a:t> 500S </a:t>
            </a:r>
          </a:p>
          <a:p>
            <a:pPr algn="ctr"/>
            <a:r>
              <a:rPr lang="es-ES" b="1" dirty="0" smtClean="0">
                <a:solidFill>
                  <a:schemeClr val="bg1"/>
                </a:solidFill>
              </a:rPr>
              <a:t>Modelo 500SD</a:t>
            </a:r>
            <a:endParaRPr lang="es-E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clado e Impres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116632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Teclados + Impresoras</a:t>
            </a:r>
          </a:p>
          <a:p>
            <a:r>
              <a:rPr lang="es-ES" sz="1600" dirty="0" smtClean="0"/>
              <a:t>2 teclados y 2 impresoras.  </a:t>
            </a:r>
          </a:p>
          <a:p>
            <a:r>
              <a:rPr lang="es-ES" sz="1600" dirty="0" smtClean="0"/>
              <a:t>En cada isla hay un teclado  y una impresora que dan servicio a los dos surtidores de la isla.</a:t>
            </a:r>
          </a:p>
          <a:p>
            <a:endParaRPr lang="es-E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80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MoralesIsaza</dc:creator>
  <cp:lastModifiedBy>MoralesIsaza</cp:lastModifiedBy>
  <cp:revision>5</cp:revision>
  <dcterms:created xsi:type="dcterms:W3CDTF">2012-11-14T18:13:04Z</dcterms:created>
  <dcterms:modified xsi:type="dcterms:W3CDTF">2012-11-14T21:09:20Z</dcterms:modified>
</cp:coreProperties>
</file>